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83" r:id="rId3"/>
    <p:sldId id="284" r:id="rId4"/>
    <p:sldId id="292" r:id="rId5"/>
    <p:sldId id="285" r:id="rId6"/>
    <p:sldId id="286" r:id="rId7"/>
    <p:sldId id="287" r:id="rId8"/>
    <p:sldId id="288" r:id="rId9"/>
    <p:sldId id="289" r:id="rId10"/>
    <p:sldId id="293" r:id="rId11"/>
    <p:sldId id="290" r:id="rId12"/>
    <p:sldId id="291" r:id="rId13"/>
    <p:sldId id="270" r:id="rId14"/>
  </p:sldIdLst>
  <p:sldSz cx="9144000" cy="5143500" type="screen16x9"/>
  <p:notesSz cx="6858000" cy="9144000"/>
  <p:embeddedFontLst>
    <p:embeddedFont>
      <p:font typeface="Montserrat" panose="00000500000000000000" pitchFamily="50" charset="0"/>
      <p:regular r:id="rId16"/>
      <p:bold r:id="rId17"/>
    </p:embeddedFont>
    <p:embeddedFont>
      <p:font typeface="Source Sans Pro" panose="020B0503030403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81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twitter.com/i/flow/signup"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github.com/AlfonsoLRz"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431558"/>
            <a:ext cx="4364557" cy="125198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También puedes compartir tu resultado en la red social Twitter.</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pic>
        <p:nvPicPr>
          <p:cNvPr id="1026" name="Picture 2" descr="Resultado de imagen de twit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07" y="1997440"/>
            <a:ext cx="945038" cy="945038"/>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26150" y="2942478"/>
            <a:ext cx="3992417" cy="1015663"/>
          </a:xfrm>
          <a:prstGeom prst="rect">
            <a:avLst/>
          </a:prstGeom>
          <a:noFill/>
        </p:spPr>
        <p:txBody>
          <a:bodyPr wrap="square" rtlCol="0">
            <a:spAutoFit/>
          </a:bodyPr>
          <a:lstStyle/>
          <a:p>
            <a:r>
              <a:rPr lang="en-US" sz="1200" smtClean="0">
                <a:solidFill>
                  <a:schemeClr val="bg1"/>
                </a:solidFill>
                <a:latin typeface="SF Display" panose="00000500000000000000" pitchFamily="50" charset="0"/>
                <a:ea typeface="SF Display" panose="00000500000000000000" pitchFamily="50" charset="0"/>
              </a:rPr>
              <a:t>Nótese que para poder crear un Tweet primero necesitas una cuenta en esta red social. Si no dispones de una puedes crearla en el siguiente enlace: </a:t>
            </a:r>
          </a:p>
          <a:p>
            <a:endParaRPr lang="en-US" sz="1200" smtClean="0">
              <a:solidFill>
                <a:schemeClr val="bg1"/>
              </a:solidFill>
              <a:latin typeface="SF Display" panose="00000500000000000000" pitchFamily="50" charset="0"/>
              <a:ea typeface="SF Display" panose="00000500000000000000" pitchFamily="50" charset="0"/>
            </a:endParaRPr>
          </a:p>
          <a:p>
            <a:pPr algn="ctr"/>
            <a:r>
              <a:rPr lang="en-US" sz="1200">
                <a:solidFill>
                  <a:schemeClr val="bg1"/>
                </a:solidFill>
                <a:latin typeface="SF Display" panose="00000500000000000000" pitchFamily="50" charset="0"/>
                <a:ea typeface="SF Display" panose="00000500000000000000" pitchFamily="50" charset="0"/>
                <a:hlinkClick r:id="rId6"/>
              </a:rPr>
              <a:t>https://twitter.com/i/flow/signup</a:t>
            </a:r>
            <a:endParaRPr lang="en-US" sz="1200">
              <a:solidFill>
                <a:schemeClr val="bg1"/>
              </a:solidFill>
              <a:latin typeface="SF Display" panose="00000500000000000000" pitchFamily="50" charset="0"/>
              <a:ea typeface="SF Display" panose="00000500000000000000" pitchFamily="50" charset="0"/>
            </a:endParaRPr>
          </a:p>
        </p:txBody>
      </p:sp>
    </p:spTree>
    <p:extLst>
      <p:ext uri="{BB962C8B-B14F-4D97-AF65-F5344CB8AC3E}">
        <p14:creationId xmlns:p14="http://schemas.microsoft.com/office/powerpoint/2010/main" val="2342912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12</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13</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08" y="828675"/>
            <a:ext cx="1594484" cy="2807540"/>
          </a:xfrm>
          <a:prstGeom prst="rect">
            <a:avLst/>
          </a:prstGeom>
        </p:spPr>
      </p:pic>
      <p:cxnSp>
        <p:nvCxnSpPr>
          <p:cNvPr id="8" name="Elbow Connector 7"/>
          <p:cNvCxnSpPr/>
          <p:nvPr/>
        </p:nvCxnSpPr>
        <p:spPr>
          <a:xfrm flipV="1">
            <a:off x="3232298" y="9844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H="1">
            <a:off x="6257925" y="1495425"/>
            <a:ext cx="4381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3"/>
            <a:ext cx="1593439" cy="2721428"/>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269</TotalTime>
  <Words>616</Words>
  <Application>Microsoft Office PowerPoint</Application>
  <PresentationFormat>On-screen Show (16:9)</PresentationFormat>
  <Paragraphs>70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SF Text</vt:lpstr>
      <vt:lpstr>SF Display</vt:lpstr>
      <vt:lpstr>Arial</vt:lpstr>
      <vt:lpstr>Montserrat</vt:lpstr>
      <vt:lpstr>Source Sans Pro</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19</cp:revision>
  <dcterms:modified xsi:type="dcterms:W3CDTF">2018-05-05T09:48:40Z</dcterms:modified>
</cp:coreProperties>
</file>